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media/image3.png" ContentType="image/png"/>
  <Override PartName="/ppt/media/image1.jpeg" ContentType="image/jpeg"/>
  <Override PartName="/ppt/media/image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5360" cy="6117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6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5360" cy="6117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4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5360" cy="6117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9181440" y="-8640"/>
            <a:ext cx="3006000" cy="6865200"/>
          </a:xfrm>
          <a:custGeom>
            <a:avLst/>
            <a:gdLst/>
            <a:ah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9603360" y="-8640"/>
            <a:ext cx="2586960" cy="6865200"/>
          </a:xfrm>
          <a:custGeom>
            <a:avLst/>
            <a:gdLst/>
            <a:ah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8932320" y="3048120"/>
            <a:ext cx="3258360" cy="380844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9334440" y="-8640"/>
            <a:ext cx="2853000" cy="6865200"/>
          </a:xfrm>
          <a:custGeom>
            <a:avLst/>
            <a:gdLst/>
            <a:ah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10898640" y="-8640"/>
            <a:ext cx="1288800" cy="6865200"/>
          </a:xfrm>
          <a:custGeom>
            <a:avLst/>
            <a:gdLst/>
            <a:ah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10938960" y="-8640"/>
            <a:ext cx="1248480" cy="6865200"/>
          </a:xfrm>
          <a:custGeom>
            <a:avLst/>
            <a:gdLst/>
            <a:ah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10371600" y="3589920"/>
            <a:ext cx="1815840" cy="326664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" name="CustomShape 10"/>
          <p:cNvSpPr/>
          <p:nvPr/>
        </p:nvSpPr>
        <p:spPr>
          <a:xfrm>
            <a:off x="0" y="4013280"/>
            <a:ext cx="447120" cy="284328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" name="PlaceHolder 1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Kliknij, aby edytować format tekstu tytułu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1" name="PlaceHolder 1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Kliknij, aby edytować format tekstu konspektu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Drugi poziom konspektu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Trzeci poziom konspektu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Czwarty poziom konspektu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Piąty poziom konspektu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Szósty poziom konspektu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Siódmy poziom konspektu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9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0" name="CustomShape 3"/>
          <p:cNvSpPr/>
          <p:nvPr/>
        </p:nvSpPr>
        <p:spPr>
          <a:xfrm>
            <a:off x="9181440" y="-8640"/>
            <a:ext cx="3006000" cy="6865200"/>
          </a:xfrm>
          <a:custGeom>
            <a:avLst/>
            <a:gdLst/>
            <a:ah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1" name="CustomShape 4"/>
          <p:cNvSpPr/>
          <p:nvPr/>
        </p:nvSpPr>
        <p:spPr>
          <a:xfrm>
            <a:off x="9603360" y="-8640"/>
            <a:ext cx="2586960" cy="6865200"/>
          </a:xfrm>
          <a:custGeom>
            <a:avLst/>
            <a:gdLst/>
            <a:ah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2" name="CustomShape 5"/>
          <p:cNvSpPr/>
          <p:nvPr/>
        </p:nvSpPr>
        <p:spPr>
          <a:xfrm>
            <a:off x="8932320" y="3048120"/>
            <a:ext cx="3258360" cy="380844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" name="CustomShape 6"/>
          <p:cNvSpPr/>
          <p:nvPr/>
        </p:nvSpPr>
        <p:spPr>
          <a:xfrm>
            <a:off x="9334440" y="-8640"/>
            <a:ext cx="2853000" cy="6865200"/>
          </a:xfrm>
          <a:custGeom>
            <a:avLst/>
            <a:gdLst/>
            <a:ah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4" name="CustomShape 7"/>
          <p:cNvSpPr/>
          <p:nvPr/>
        </p:nvSpPr>
        <p:spPr>
          <a:xfrm>
            <a:off x="10898640" y="-8640"/>
            <a:ext cx="1288800" cy="6865200"/>
          </a:xfrm>
          <a:custGeom>
            <a:avLst/>
            <a:gdLst/>
            <a:ah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5" name="CustomShape 8"/>
          <p:cNvSpPr/>
          <p:nvPr/>
        </p:nvSpPr>
        <p:spPr>
          <a:xfrm>
            <a:off x="10938960" y="-8640"/>
            <a:ext cx="1248480" cy="6865200"/>
          </a:xfrm>
          <a:custGeom>
            <a:avLst/>
            <a:gdLst/>
            <a:ah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6" name="CustomShape 9"/>
          <p:cNvSpPr/>
          <p:nvPr/>
        </p:nvSpPr>
        <p:spPr>
          <a:xfrm>
            <a:off x="10371600" y="3589920"/>
            <a:ext cx="1815840" cy="326664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7" name="CustomShape 10"/>
          <p:cNvSpPr/>
          <p:nvPr/>
        </p:nvSpPr>
        <p:spPr>
          <a:xfrm>
            <a:off x="0" y="4013280"/>
            <a:ext cx="447120" cy="284328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8" name="PlaceHolder 1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1800" spc="-1" strike="noStrike">
                <a:latin typeface="Arial"/>
              </a:rPr>
              <a:t>Kliknij, aby edytować format tekstu tytułu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59" name="PlaceHolder 1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Kliknij, aby edytować format tekstu konspektu</a:t>
            </a:r>
            <a:endParaRPr b="0" lang="en-GB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Drugi poziom konspektu</a:t>
            </a:r>
            <a:endParaRPr b="0" lang="en-GB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Trzeci poziom konspektu</a:t>
            </a:r>
            <a:endParaRPr b="0" lang="en-GB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Czwarty poziom konspektu</a:t>
            </a:r>
            <a:endParaRPr b="0" lang="en-GB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Piąty poziom konspektu</a:t>
            </a:r>
            <a:endParaRPr b="0" lang="en-GB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Szósty poziom konspektu</a:t>
            </a:r>
            <a:endParaRPr b="0" lang="en-GB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Siódmy poziom konspektu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60" name="PlaceHolder 1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Kliknij, aby edytować format tekstu konspektu</a:t>
            </a:r>
            <a:endParaRPr b="0" lang="en-GB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Drugi poziom konspektu</a:t>
            </a:r>
            <a:endParaRPr b="0" lang="en-GB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Trzeci poziom konspektu</a:t>
            </a:r>
            <a:endParaRPr b="0" lang="en-GB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Czwarty poziom konspektu</a:t>
            </a:r>
            <a:endParaRPr b="0" lang="en-GB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Piąty poziom konspektu</a:t>
            </a:r>
            <a:endParaRPr b="0" lang="en-GB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Szósty poziom konspektu</a:t>
            </a:r>
            <a:endParaRPr b="0" lang="en-GB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Siódmy poziom konspektu</a:t>
            </a:r>
            <a:endParaRPr b="0" lang="en-GB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8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9" name="CustomShape 3"/>
          <p:cNvSpPr/>
          <p:nvPr/>
        </p:nvSpPr>
        <p:spPr>
          <a:xfrm>
            <a:off x="9181440" y="-8640"/>
            <a:ext cx="3006000" cy="6865200"/>
          </a:xfrm>
          <a:custGeom>
            <a:avLst/>
            <a:gdLst/>
            <a:ah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0" name="CustomShape 4"/>
          <p:cNvSpPr/>
          <p:nvPr/>
        </p:nvSpPr>
        <p:spPr>
          <a:xfrm>
            <a:off x="9603360" y="-8640"/>
            <a:ext cx="2586960" cy="6865200"/>
          </a:xfrm>
          <a:custGeom>
            <a:avLst/>
            <a:gdLst/>
            <a:ah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1" name="CustomShape 5"/>
          <p:cNvSpPr/>
          <p:nvPr/>
        </p:nvSpPr>
        <p:spPr>
          <a:xfrm>
            <a:off x="8932320" y="3048120"/>
            <a:ext cx="3258360" cy="380844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2" name="CustomShape 6"/>
          <p:cNvSpPr/>
          <p:nvPr/>
        </p:nvSpPr>
        <p:spPr>
          <a:xfrm>
            <a:off x="9334440" y="-8640"/>
            <a:ext cx="2853000" cy="6865200"/>
          </a:xfrm>
          <a:custGeom>
            <a:avLst/>
            <a:gdLst/>
            <a:ah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3" name="CustomShape 7"/>
          <p:cNvSpPr/>
          <p:nvPr/>
        </p:nvSpPr>
        <p:spPr>
          <a:xfrm>
            <a:off x="10898640" y="-8640"/>
            <a:ext cx="1288800" cy="6865200"/>
          </a:xfrm>
          <a:custGeom>
            <a:avLst/>
            <a:gdLst/>
            <a:ah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4" name="CustomShape 8"/>
          <p:cNvSpPr/>
          <p:nvPr/>
        </p:nvSpPr>
        <p:spPr>
          <a:xfrm>
            <a:off x="10938960" y="-8640"/>
            <a:ext cx="1248480" cy="6865200"/>
          </a:xfrm>
          <a:custGeom>
            <a:avLst/>
            <a:gdLst/>
            <a:ah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5" name="CustomShape 9"/>
          <p:cNvSpPr/>
          <p:nvPr/>
        </p:nvSpPr>
        <p:spPr>
          <a:xfrm>
            <a:off x="10371600" y="3589920"/>
            <a:ext cx="1815840" cy="326664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6" name="CustomShape 10"/>
          <p:cNvSpPr/>
          <p:nvPr/>
        </p:nvSpPr>
        <p:spPr>
          <a:xfrm>
            <a:off x="0" y="4013280"/>
            <a:ext cx="447120" cy="284328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7" name="PlaceHolder 1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5360" cy="13194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1800" spc="-1" strike="noStrike">
                <a:latin typeface="Arial"/>
              </a:rPr>
              <a:t>Kliknij, aby edytować format tekstu tytułu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8" name="PlaceHolder 1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Kliknij, aby edytować format tekstu konspektu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Drugi poziom konspektu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Trzeci poziom konspektu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Czwarty poziom konspektu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Piąty poziom konspektu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Szósty poziom konspektu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Siódmy poziom konspektu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0" y="609480"/>
            <a:ext cx="8595000" cy="13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3600" spc="-1" strike="noStrike">
                <a:solidFill>
                  <a:srgbClr val="90c226"/>
                </a:solidFill>
                <a:latin typeface="Trebuchet MS"/>
                <a:ea typeface="DejaVu Sans"/>
              </a:rPr>
              <a:t>I play solo or with an orchestra</a:t>
            </a:r>
            <a:endParaRPr b="0" lang="en-GB" sz="3600" spc="-1" strike="noStrike">
              <a:latin typeface="Arial"/>
            </a:endParaRPr>
          </a:p>
        </p:txBody>
      </p:sp>
      <p:pic>
        <p:nvPicPr>
          <p:cNvPr id="146" name="Obraz 7" descr=""/>
          <p:cNvPicPr/>
          <p:nvPr/>
        </p:nvPicPr>
        <p:blipFill>
          <a:blip r:embed="rId1"/>
          <a:stretch/>
        </p:blipFill>
        <p:spPr>
          <a:xfrm>
            <a:off x="3096000" y="1296000"/>
            <a:ext cx="3930120" cy="5240880"/>
          </a:xfrm>
          <a:prstGeom prst="rect">
            <a:avLst/>
          </a:prstGeom>
          <a:ln>
            <a:noFill/>
          </a:ln>
        </p:spPr>
      </p:pic>
    </p:spTree>
  </p:cSld>
  <p:transition advTm="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677160" y="609480"/>
            <a:ext cx="8595360" cy="13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3600" spc="-1" strike="noStrike">
                <a:solidFill>
                  <a:srgbClr val="90c226"/>
                </a:solidFill>
                <a:latin typeface="Trebuchet MS"/>
                <a:ea typeface="DejaVu Sans"/>
              </a:rPr>
              <a:t>Everyday I go with my dog for a walk.</a:t>
            </a:r>
            <a:endParaRPr b="0" lang="en-GB" sz="3600" spc="-1" strike="noStrike">
              <a:latin typeface="Arial"/>
            </a:endParaRPr>
          </a:p>
        </p:txBody>
      </p:sp>
      <p:pic>
        <p:nvPicPr>
          <p:cNvPr id="148" name="Symbol zastępczy zawartości 7" descr=""/>
          <p:cNvPicPr/>
          <p:nvPr/>
        </p:nvPicPr>
        <p:blipFill>
          <a:blip r:embed="rId1"/>
          <a:stretch/>
        </p:blipFill>
        <p:spPr>
          <a:xfrm>
            <a:off x="3672000" y="2095560"/>
            <a:ext cx="2909520" cy="3880080"/>
          </a:xfrm>
          <a:prstGeom prst="rect">
            <a:avLst/>
          </a:prstGeom>
          <a:ln>
            <a:noFill/>
          </a:ln>
        </p:spPr>
      </p:pic>
    </p:spTree>
  </p:cSld>
  <p:transition advTm="5000">
    <p:fad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677160" y="609480"/>
            <a:ext cx="8595360" cy="227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0" lang="en-GB" sz="3600" spc="-1" strike="noStrike">
                <a:solidFill>
                  <a:srgbClr val="90c226"/>
                </a:solidFill>
                <a:latin typeface="Trebuchet MS"/>
                <a:ea typeface="DejaVu Sans"/>
              </a:rPr>
              <a:t>I like to eat </a:t>
            </a:r>
            <a:br/>
            <a:r>
              <a:rPr b="0" lang="en-GB" sz="3600" spc="-1" strike="noStrike">
                <a:solidFill>
                  <a:srgbClr val="90c226"/>
                </a:solidFill>
                <a:latin typeface="Trebuchet MS"/>
                <a:ea typeface="DejaVu Sans"/>
              </a:rPr>
              <a:t>big</a:t>
            </a:r>
            <a:br/>
            <a:r>
              <a:rPr b="0" lang="en-GB" sz="3600" spc="-1" strike="noStrike">
                <a:solidFill>
                  <a:srgbClr val="90c226"/>
                </a:solidFill>
                <a:latin typeface="Trebuchet MS"/>
                <a:ea typeface="DejaVu Sans"/>
              </a:rPr>
              <a:t>pancakes</a:t>
            </a:r>
            <a:endParaRPr b="0" lang="en-GB" sz="3600" spc="-1" strike="noStrike">
              <a:latin typeface="Arial"/>
            </a:endParaRPr>
          </a:p>
        </p:txBody>
      </p:sp>
      <p:pic>
        <p:nvPicPr>
          <p:cNvPr id="150" name="Obraz 7" descr=""/>
          <p:cNvPicPr/>
          <p:nvPr/>
        </p:nvPicPr>
        <p:blipFill>
          <a:blip r:embed="rId1"/>
          <a:stretch/>
        </p:blipFill>
        <p:spPr>
          <a:xfrm>
            <a:off x="3829680" y="1368000"/>
            <a:ext cx="2721960" cy="3629520"/>
          </a:xfrm>
          <a:prstGeom prst="rect">
            <a:avLst/>
          </a:prstGeom>
          <a:ln>
            <a:noFill/>
          </a:ln>
        </p:spPr>
      </p:pic>
    </p:spTree>
  </p:cSld>
  <p:transition advTm="5000">
    <p:fade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110</TotalTime>
  <Application>LibreOffice/5.4.2.2$Windows_x86 LibreOffice_project/22b09f6418e8c2d508a9eaf86b2399209b0990f4</Application>
  <Words>42</Words>
  <Paragraphs>10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2020-02-12T16:50:57Z</dcterms:created>
  <dc:creator>Asus</dc:creator>
  <dc:description/>
  <dc:language>en-GB</dc:language>
  <cp:lastModifiedBy/>
  <dcterms:modified xsi:type="dcterms:W3CDTF">2020-02-16T22:54:49Z</dcterms:modified>
  <cp:revision>25</cp:revision>
  <dc:subject/>
  <dc:title>DOROTA ZDYBAŁ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8</vt:i4>
  </property>
</Properties>
</file>